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4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VYJ3ukVxC6UbB1ZL1WFQQ+7An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751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2464425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5"/>
          <p:cNvSpPr txBox="1"/>
          <p:nvPr>
            <p:ph idx="2" type="body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4" name="Google Shape;34;p9"/>
          <p:cNvSpPr txBox="1"/>
          <p:nvPr>
            <p:ph idx="1" type="subTitle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5" name="Google Shape;35;p9"/>
          <p:cNvSpPr txBox="1"/>
          <p:nvPr>
            <p:ph idx="2" type="body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hasCustomPrompt="1" type="title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887850" y="1784050"/>
            <a:ext cx="336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Espaço para Título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87850" y="2184250"/>
            <a:ext cx="336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Caixa de Texto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