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144000" cx="5144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A4A3A4"/>
          </p15:clr>
        </p15:guide>
        <p15:guide id="2" pos="1620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hVYJ3ukVxC6UbB1ZL1WFQQ+7An0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162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464751" y="685800"/>
            <a:ext cx="1929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:notes"/>
          <p:cNvSpPr/>
          <p:nvPr>
            <p:ph idx="2" type="sldImg"/>
          </p:nvPr>
        </p:nvSpPr>
        <p:spPr>
          <a:xfrm>
            <a:off x="2464425" y="685800"/>
            <a:ext cx="1929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8" name="Google Shape;4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/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" name="Google Shape;11;p3"/>
          <p:cNvSpPr txBox="1"/>
          <p:nvPr>
            <p:ph idx="1" type="body"/>
          </p:nvPr>
        </p:nvSpPr>
        <p:spPr>
          <a:xfrm>
            <a:off x="175362" y="2048844"/>
            <a:ext cx="4793700" cy="60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2" name="Google Shape;12;p3"/>
          <p:cNvSpPr txBox="1"/>
          <p:nvPr>
            <p:ph idx="12" type="sldNum"/>
          </p:nvPr>
        </p:nvSpPr>
        <p:spPr>
          <a:xfrm>
            <a:off x="4766592" y="8290164"/>
            <a:ext cx="3087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/>
          <p:nvPr>
            <p:ph idx="12" type="sldNum"/>
          </p:nvPr>
        </p:nvSpPr>
        <p:spPr>
          <a:xfrm>
            <a:off x="4766592" y="8290164"/>
            <a:ext cx="3087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/>
          <p:nvPr>
            <p:ph type="title"/>
          </p:nvPr>
        </p:nvSpPr>
        <p:spPr>
          <a:xfrm>
            <a:off x="175362" y="3823733"/>
            <a:ext cx="4793700" cy="149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4"/>
          <p:cNvSpPr txBox="1"/>
          <p:nvPr>
            <p:ph idx="12" type="sldNum"/>
          </p:nvPr>
        </p:nvSpPr>
        <p:spPr>
          <a:xfrm>
            <a:off x="4766592" y="8290164"/>
            <a:ext cx="3087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/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5"/>
          <p:cNvSpPr txBox="1"/>
          <p:nvPr>
            <p:ph idx="1" type="body"/>
          </p:nvPr>
        </p:nvSpPr>
        <p:spPr>
          <a:xfrm>
            <a:off x="175362" y="2048844"/>
            <a:ext cx="2250300" cy="60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9" name="Google Shape;19;p5"/>
          <p:cNvSpPr txBox="1"/>
          <p:nvPr>
            <p:ph idx="2" type="body"/>
          </p:nvPr>
        </p:nvSpPr>
        <p:spPr>
          <a:xfrm>
            <a:off x="2718701" y="2048844"/>
            <a:ext cx="2250300" cy="60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0" name="Google Shape;20;p5"/>
          <p:cNvSpPr txBox="1"/>
          <p:nvPr>
            <p:ph idx="12" type="sldNum"/>
          </p:nvPr>
        </p:nvSpPr>
        <p:spPr>
          <a:xfrm>
            <a:off x="4766592" y="8290164"/>
            <a:ext cx="3087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/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3" name="Google Shape;23;p6"/>
          <p:cNvSpPr txBox="1"/>
          <p:nvPr>
            <p:ph idx="12" type="sldNum"/>
          </p:nvPr>
        </p:nvSpPr>
        <p:spPr>
          <a:xfrm>
            <a:off x="4766592" y="8290164"/>
            <a:ext cx="3087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7"/>
          <p:cNvSpPr txBox="1"/>
          <p:nvPr>
            <p:ph type="title"/>
          </p:nvPr>
        </p:nvSpPr>
        <p:spPr>
          <a:xfrm>
            <a:off x="175362" y="987733"/>
            <a:ext cx="1579800" cy="1343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6" name="Google Shape;26;p7"/>
          <p:cNvSpPr txBox="1"/>
          <p:nvPr>
            <p:ph idx="1" type="body"/>
          </p:nvPr>
        </p:nvSpPr>
        <p:spPr>
          <a:xfrm>
            <a:off x="175362" y="2470400"/>
            <a:ext cx="1579800" cy="565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7"/>
          <p:cNvSpPr txBox="1"/>
          <p:nvPr>
            <p:ph idx="12" type="sldNum"/>
          </p:nvPr>
        </p:nvSpPr>
        <p:spPr>
          <a:xfrm>
            <a:off x="4766592" y="8290164"/>
            <a:ext cx="3087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8"/>
          <p:cNvSpPr txBox="1"/>
          <p:nvPr>
            <p:ph type="title"/>
          </p:nvPr>
        </p:nvSpPr>
        <p:spPr>
          <a:xfrm>
            <a:off x="275814" y="800267"/>
            <a:ext cx="3582600" cy="727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0" name="Google Shape;30;p8"/>
          <p:cNvSpPr txBox="1"/>
          <p:nvPr>
            <p:ph idx="12" type="sldNum"/>
          </p:nvPr>
        </p:nvSpPr>
        <p:spPr>
          <a:xfrm>
            <a:off x="4766592" y="8290164"/>
            <a:ext cx="3087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/>
          <p:nvPr/>
        </p:nvSpPr>
        <p:spPr>
          <a:xfrm>
            <a:off x="2572200" y="-222"/>
            <a:ext cx="2572200" cy="9144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9"/>
          <p:cNvSpPr txBox="1"/>
          <p:nvPr>
            <p:ph type="title"/>
          </p:nvPr>
        </p:nvSpPr>
        <p:spPr>
          <a:xfrm>
            <a:off x="149370" y="2192311"/>
            <a:ext cx="2275800" cy="2635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4" name="Google Shape;34;p9"/>
          <p:cNvSpPr txBox="1"/>
          <p:nvPr>
            <p:ph idx="1" type="subTitle"/>
          </p:nvPr>
        </p:nvSpPr>
        <p:spPr>
          <a:xfrm>
            <a:off x="149370" y="4983244"/>
            <a:ext cx="2275800" cy="219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5" name="Google Shape;35;p9"/>
          <p:cNvSpPr txBox="1"/>
          <p:nvPr>
            <p:ph idx="2" type="body"/>
          </p:nvPr>
        </p:nvSpPr>
        <p:spPr>
          <a:xfrm>
            <a:off x="2778955" y="1287244"/>
            <a:ext cx="2158800" cy="656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6" name="Google Shape;36;p9"/>
          <p:cNvSpPr txBox="1"/>
          <p:nvPr>
            <p:ph idx="12" type="sldNum"/>
          </p:nvPr>
        </p:nvSpPr>
        <p:spPr>
          <a:xfrm>
            <a:off x="4766592" y="8290164"/>
            <a:ext cx="3087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 txBox="1"/>
          <p:nvPr>
            <p:ph idx="1" type="body"/>
          </p:nvPr>
        </p:nvSpPr>
        <p:spPr>
          <a:xfrm>
            <a:off x="175362" y="7521022"/>
            <a:ext cx="3375000" cy="107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39" name="Google Shape;39;p10"/>
          <p:cNvSpPr txBox="1"/>
          <p:nvPr>
            <p:ph idx="12" type="sldNum"/>
          </p:nvPr>
        </p:nvSpPr>
        <p:spPr>
          <a:xfrm>
            <a:off x="4766592" y="8290164"/>
            <a:ext cx="3087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/>
          <p:nvPr>
            <p:ph hasCustomPrompt="1" type="title"/>
          </p:nvPr>
        </p:nvSpPr>
        <p:spPr>
          <a:xfrm>
            <a:off x="175362" y="1966444"/>
            <a:ext cx="4793700" cy="3490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2" name="Google Shape;42;p11"/>
          <p:cNvSpPr txBox="1"/>
          <p:nvPr>
            <p:ph idx="1" type="body"/>
          </p:nvPr>
        </p:nvSpPr>
        <p:spPr>
          <a:xfrm>
            <a:off x="175362" y="5603956"/>
            <a:ext cx="4793700" cy="231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2" type="sldNum"/>
          </p:nvPr>
        </p:nvSpPr>
        <p:spPr>
          <a:xfrm>
            <a:off x="4766592" y="8290164"/>
            <a:ext cx="3087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175362" y="2048844"/>
            <a:ext cx="4793700" cy="60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4766592" y="8290164"/>
            <a:ext cx="3087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"/>
          <p:cNvSpPr txBox="1"/>
          <p:nvPr/>
        </p:nvSpPr>
        <p:spPr>
          <a:xfrm>
            <a:off x="887850" y="1784050"/>
            <a:ext cx="336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pt-B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Espaço para Título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1"/>
          <p:cNvSpPr txBox="1"/>
          <p:nvPr/>
        </p:nvSpPr>
        <p:spPr>
          <a:xfrm>
            <a:off x="887850" y="2184250"/>
            <a:ext cx="336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pt-B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Caixa de Texto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